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66" r:id="rId9"/>
    <p:sldId id="267" r:id="rId10"/>
    <p:sldId id="261" r:id="rId11"/>
    <p:sldId id="268" r:id="rId12"/>
    <p:sldId id="269" r:id="rId13"/>
    <p:sldId id="270" r:id="rId14"/>
    <p:sldId id="271" r:id="rId15"/>
    <p:sldId id="260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2"/>
    <p:restoredTop sz="94637"/>
  </p:normalViewPr>
  <p:slideViewPr>
    <p:cSldViewPr snapToGrid="0" snapToObjects="1">
      <p:cViewPr varScale="1">
        <p:scale>
          <a:sx n="83" d="100"/>
          <a:sy n="83" d="100"/>
        </p:scale>
        <p:origin x="21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flutter.i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widgetindex/" TargetMode="External"/><Relationship Id="rId4" Type="http://schemas.openxmlformats.org/officeDocument/2006/relationships/hyperlink" Target="https://pub.dartlang.org/flut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tlang.org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io/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flutter.io/technical-overview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io/widgets/widgetindex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io/technical-overview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io/widgets/" TargetMode="Externa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853390"/>
            <a:ext cx="7766936" cy="1646302"/>
          </a:xfrm>
        </p:spPr>
        <p:txBody>
          <a:bodyPr/>
          <a:lstStyle/>
          <a:p>
            <a:pPr algn="ctr"/>
            <a:r>
              <a:rPr lang="en-US" sz="6000" dirty="0" smtClean="0"/>
              <a:t>Flutter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160944" cy="1096899"/>
          </a:xfrm>
        </p:spPr>
        <p:txBody>
          <a:bodyPr/>
          <a:lstStyle/>
          <a:p>
            <a:r>
              <a:rPr lang="en-US" dirty="0" err="1" smtClean="0"/>
              <a:t>HungNV</a:t>
            </a:r>
            <a:r>
              <a:rPr lang="en-US" dirty="0" smtClean="0"/>
              <a:t> - @</a:t>
            </a:r>
            <a:r>
              <a:rPr lang="en-US" dirty="0" err="1" smtClean="0"/>
              <a:t>vfaHungnv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61" y="1659637"/>
            <a:ext cx="2424134" cy="242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6035"/>
            <a:ext cx="2116619" cy="13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HTML/CSS Analogs in Flutter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486526"/>
            <a:ext cx="9204141" cy="3674409"/>
          </a:xfrm>
        </p:spPr>
      </p:pic>
    </p:spTree>
    <p:extLst>
      <p:ext uri="{BB962C8B-B14F-4D97-AF65-F5344CB8AC3E}">
        <p14:creationId xmlns:p14="http://schemas.microsoft.com/office/powerpoint/2010/main" val="1580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Flutter 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230229"/>
            <a:ext cx="8596312" cy="3742154"/>
          </a:xfrm>
        </p:spPr>
      </p:pic>
    </p:spTree>
    <p:extLst>
      <p:ext uri="{BB962C8B-B14F-4D97-AF65-F5344CB8AC3E}">
        <p14:creationId xmlns:p14="http://schemas.microsoft.com/office/powerpoint/2010/main" val="168554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channels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78" y="1270000"/>
            <a:ext cx="4639897" cy="5509879"/>
          </a:xfrm>
        </p:spPr>
      </p:pic>
    </p:spTree>
    <p:extLst>
      <p:ext uri="{BB962C8B-B14F-4D97-AF65-F5344CB8AC3E}">
        <p14:creationId xmlns:p14="http://schemas.microsoft.com/office/powerpoint/2010/main" val="7897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Flutter Packages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83" y="1240079"/>
            <a:ext cx="6060770" cy="5575153"/>
          </a:xfr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4975668" y="870747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4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4"/>
              </a:rPr>
              <a:t>pub.dartlang.org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4"/>
              </a:rPr>
              <a:t>/flutter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reload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88" y="1332854"/>
            <a:ext cx="7241875" cy="5473578"/>
          </a:xfrm>
        </p:spPr>
      </p:pic>
    </p:spTree>
    <p:extLst>
      <p:ext uri="{BB962C8B-B14F-4D97-AF65-F5344CB8AC3E}">
        <p14:creationId xmlns:p14="http://schemas.microsoft.com/office/powerpoint/2010/main" val="15821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Apps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66" y="1813302"/>
            <a:ext cx="7419004" cy="4321713"/>
          </a:xfrm>
        </p:spPr>
      </p:pic>
    </p:spTree>
    <p:extLst>
      <p:ext uri="{BB962C8B-B14F-4D97-AF65-F5344CB8AC3E}">
        <p14:creationId xmlns:p14="http://schemas.microsoft.com/office/powerpoint/2010/main" val="17528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MacOS</a:t>
            </a:r>
            <a:r>
              <a:rPr lang="en-US" dirty="0" smtClean="0"/>
              <a:t> install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7" y="1567576"/>
            <a:ext cx="8871046" cy="40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307" y="718089"/>
            <a:ext cx="8596668" cy="1320800"/>
          </a:xfrm>
        </p:spPr>
        <p:txBody>
          <a:bodyPr/>
          <a:lstStyle/>
          <a:p>
            <a:r>
              <a:rPr lang="en-US" sz="4800" dirty="0" smtClean="0"/>
              <a:t>Demo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252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Flutter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7633"/>
            <a:ext cx="8596668" cy="3880773"/>
          </a:xfrm>
        </p:spPr>
        <p:txBody>
          <a:bodyPr/>
          <a:lstStyle/>
          <a:p>
            <a:r>
              <a:rPr lang="en-US" dirty="0" smtClean="0"/>
              <a:t>Developed by Google</a:t>
            </a:r>
          </a:p>
          <a:p>
            <a:r>
              <a:rPr lang="en-US" dirty="0" smtClean="0"/>
              <a:t>Open-source project</a:t>
            </a:r>
          </a:p>
          <a:p>
            <a:r>
              <a:rPr lang="en-US" dirty="0" smtClean="0"/>
              <a:t>Multi-platform </a:t>
            </a:r>
            <a:r>
              <a:rPr lang="mr-IN" dirty="0" smtClean="0"/>
              <a:t>–</a:t>
            </a:r>
            <a:r>
              <a:rPr lang="en-US" dirty="0" smtClean="0"/>
              <a:t> Android &amp; iOS</a:t>
            </a:r>
          </a:p>
          <a:p>
            <a:r>
              <a:rPr lang="en-US" dirty="0" smtClean="0"/>
              <a:t>Fast development </a:t>
            </a:r>
            <a:r>
              <a:rPr lang="mr-IN" dirty="0" smtClean="0"/>
              <a:t>–</a:t>
            </a:r>
            <a:r>
              <a:rPr lang="en-US" dirty="0" smtClean="0"/>
              <a:t> Hot reload</a:t>
            </a:r>
          </a:p>
          <a:p>
            <a:r>
              <a:rPr lang="en-US" dirty="0" smtClean="0"/>
              <a:t>Native performance</a:t>
            </a:r>
          </a:p>
          <a:p>
            <a:r>
              <a:rPr lang="en-US" dirty="0" smtClean="0"/>
              <a:t>Support multi 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43" y="4989319"/>
            <a:ext cx="1102256" cy="932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81" y="4961060"/>
            <a:ext cx="1125075" cy="112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922410"/>
            <a:ext cx="1159038" cy="1159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75" y="4922409"/>
            <a:ext cx="1159038" cy="1159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09" y="4998045"/>
            <a:ext cx="1058853" cy="1048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33" y="1758751"/>
            <a:ext cx="1226053" cy="208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90" y="1862667"/>
            <a:ext cx="1623520" cy="1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language is Flutter built with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3040568"/>
            <a:ext cx="8596312" cy="2121477"/>
          </a:xfrm>
        </p:spPr>
      </p:pic>
    </p:spTree>
    <p:extLst>
      <p:ext uri="{BB962C8B-B14F-4D97-AF65-F5344CB8AC3E}">
        <p14:creationId xmlns:p14="http://schemas.microsoft.com/office/powerpoint/2010/main" val="2394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Dart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2650"/>
            <a:ext cx="8596668" cy="3880773"/>
          </a:xfrm>
        </p:spPr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language developed by </a:t>
            </a:r>
            <a:r>
              <a:rPr lang="en-US" dirty="0" smtClean="0"/>
              <a:t>Google.</a:t>
            </a:r>
          </a:p>
          <a:p>
            <a:r>
              <a:rPr lang="en-US" dirty="0" smtClean="0"/>
              <a:t>It </a:t>
            </a:r>
            <a:r>
              <a:rPr lang="en-US" dirty="0"/>
              <a:t>is used to build web, server, and mobile </a:t>
            </a:r>
            <a:r>
              <a:rPr lang="en-US" dirty="0" smtClean="0"/>
              <a:t>applications.</a:t>
            </a:r>
          </a:p>
          <a:p>
            <a:r>
              <a:rPr lang="en-US" dirty="0" smtClean="0"/>
              <a:t>Class based, single-inheritance, object oriented language with C-style syntax.</a:t>
            </a:r>
          </a:p>
          <a:p>
            <a:r>
              <a:rPr lang="en-US" dirty="0" smtClean="0"/>
              <a:t>Supports interfaces, abstract classes, reified generics, strong typing.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53" y="3452150"/>
            <a:ext cx="3213343" cy="3024323"/>
          </a:xfrm>
          <a:prstGeom prst="rect">
            <a:avLst/>
          </a:prstGeom>
        </p:spPr>
      </p:pic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7" y="528138"/>
            <a:ext cx="3312735" cy="9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Flutter works ?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07066" y="2431906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smtClean="0"/>
              <a:t>Flutter</a:t>
            </a:r>
            <a:endParaRPr lang="en-US" sz="6000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61" y="1659637"/>
            <a:ext cx="2424134" cy="24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Everything’s a </a:t>
            </a:r>
            <a:r>
              <a:rPr lang="en-US" dirty="0" smtClean="0"/>
              <a:t>Widget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15" y="1930400"/>
            <a:ext cx="7059906" cy="3881437"/>
          </a:xfrm>
        </p:spPr>
      </p:pic>
      <p:sp>
        <p:nvSpPr>
          <p:cNvPr id="5" name="TextBox 4"/>
          <p:cNvSpPr txBox="1"/>
          <p:nvPr/>
        </p:nvSpPr>
        <p:spPr>
          <a:xfrm>
            <a:off x="2355743" y="6090833"/>
            <a:ext cx="417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3"/>
              </a:rPr>
              <a:t>flutter.io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3"/>
              </a:rPr>
              <a:t>/technical-overview/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8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2355743" y="6090833"/>
            <a:ext cx="438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2"/>
              </a:rPr>
              <a:t>flutter.io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/widgets/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2"/>
              </a:rPr>
              <a:t>widgetindex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0" y="1659012"/>
            <a:ext cx="2899498" cy="38814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88" y="1653272"/>
            <a:ext cx="3048573" cy="3887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38" y="1653271"/>
            <a:ext cx="2924818" cy="38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Dialogs, alerts and panels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5743" y="6090833"/>
            <a:ext cx="417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2"/>
              </a:rPr>
              <a:t>flutter.io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/technical-overview/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0" y="1744447"/>
            <a:ext cx="2906344" cy="38814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91" y="1744678"/>
            <a:ext cx="2878092" cy="3881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20" y="1739531"/>
            <a:ext cx="2905421" cy="38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Catalog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334" y="3562768"/>
            <a:ext cx="325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2"/>
              </a:rPr>
              <a:t>flutter.io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/widgets/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18" y="815756"/>
            <a:ext cx="5665106" cy="5863356"/>
          </a:xfrm>
        </p:spPr>
      </p:pic>
    </p:spTree>
    <p:extLst>
      <p:ext uri="{BB962C8B-B14F-4D97-AF65-F5344CB8AC3E}">
        <p14:creationId xmlns:p14="http://schemas.microsoft.com/office/powerpoint/2010/main" val="11441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5783</TotalTime>
  <Words>135</Words>
  <Application>Microsoft Macintosh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Mangal</vt:lpstr>
      <vt:lpstr>Trebuchet MS</vt:lpstr>
      <vt:lpstr>Wingdings 3</vt:lpstr>
      <vt:lpstr>Arial</vt:lpstr>
      <vt:lpstr>Facet</vt:lpstr>
      <vt:lpstr>Flutter</vt:lpstr>
      <vt:lpstr>What is Flutter ?</vt:lpstr>
      <vt:lpstr>What language is Flutter built with ?</vt:lpstr>
      <vt:lpstr>What is Dart ?</vt:lpstr>
      <vt:lpstr>How Flutter works ? </vt:lpstr>
      <vt:lpstr>Everything’s a Widget</vt:lpstr>
      <vt:lpstr>Layout</vt:lpstr>
      <vt:lpstr>Dialogs, alerts and panels</vt:lpstr>
      <vt:lpstr>Widgets Catalog</vt:lpstr>
      <vt:lpstr>HTML/CSS Analogs in Flutter</vt:lpstr>
      <vt:lpstr>Flutter Approach</vt:lpstr>
      <vt:lpstr>Platform channels</vt:lpstr>
      <vt:lpstr>Flutter Packages</vt:lpstr>
      <vt:lpstr>Hot reload</vt:lpstr>
      <vt:lpstr>Production Apps</vt:lpstr>
      <vt:lpstr>MacOS install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dc:creator>Microsoft Office User</dc:creator>
  <cp:lastModifiedBy>Microsoft Office User</cp:lastModifiedBy>
  <cp:revision>19</cp:revision>
  <dcterms:created xsi:type="dcterms:W3CDTF">2018-10-31T13:01:09Z</dcterms:created>
  <dcterms:modified xsi:type="dcterms:W3CDTF">2018-11-24T10:18:21Z</dcterms:modified>
</cp:coreProperties>
</file>